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  <p:sldId id="259" r:id="rId6"/>
    <p:sldId id="257" r:id="rId7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31" d="100"/>
          <a:sy n="31" d="100"/>
        </p:scale>
        <p:origin x="207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C50F3-EEA5-4BA0-A360-FA78265FF53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58FF-BC39-4584-B964-6725ADC47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12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C50F3-EEA5-4BA0-A360-FA78265FF53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58FF-BC39-4584-B964-6725ADC47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4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C50F3-EEA5-4BA0-A360-FA78265FF53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58FF-BC39-4584-B964-6725ADC47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469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C50F3-EEA5-4BA0-A360-FA78265FF53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58FF-BC39-4584-B964-6725ADC47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9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C50F3-EEA5-4BA0-A360-FA78265FF53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58FF-BC39-4584-B964-6725ADC47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103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C50F3-EEA5-4BA0-A360-FA78265FF53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58FF-BC39-4584-B964-6725ADC47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5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C50F3-EEA5-4BA0-A360-FA78265FF53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58FF-BC39-4584-B964-6725ADC47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C50F3-EEA5-4BA0-A360-FA78265FF53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58FF-BC39-4584-B964-6725ADC47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72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C50F3-EEA5-4BA0-A360-FA78265FF53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58FF-BC39-4584-B964-6725ADC47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82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C50F3-EEA5-4BA0-A360-FA78265FF53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58FF-BC39-4584-B964-6725ADC47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75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C50F3-EEA5-4BA0-A360-FA78265FF53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58FF-BC39-4584-B964-6725ADC47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16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C50F3-EEA5-4BA0-A360-FA78265FF53F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E58FF-BC39-4584-B964-6725ADC47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64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F7GQkpljUXg" TargetMode="External"/><Relationship Id="rId3" Type="http://schemas.openxmlformats.org/officeDocument/2006/relationships/hyperlink" Target="https://www.google.com/search?q=inchworm+exercise&amp;rlz=1C1GCEU_enCA821CA821&amp;oq=INCH&amp;aqs=chrome.1.69i57j0l4j69i60l2j69i61.4782j0j7&amp;sourceid=chrome&amp;ie=UTF-8#kpvalbx=__-yhXtjUGpSNtAbVto_oCw58" TargetMode="External"/><Relationship Id="rId7" Type="http://schemas.openxmlformats.org/officeDocument/2006/relationships/hyperlink" Target="https://www.youtube.com/watch?v=EEtd0uY-bMw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wiFNA3sqjCA" TargetMode="External"/><Relationship Id="rId5" Type="http://schemas.openxmlformats.org/officeDocument/2006/relationships/hyperlink" Target="https://www.youtube.com/watch?v=De3Gl-nC7IQ" TargetMode="External"/><Relationship Id="rId4" Type="http://schemas.openxmlformats.org/officeDocument/2006/relationships/hyperlink" Target="https://www.youtube.com/watch?v=x-bWOeFFQv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hyperlink" Target="https://www.youtube.com/channel/UCokO71NW3TgndaSNyHIqwtQ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file:///C:/Users/h.patterson/Downloads/heart%20signs.pdf" TargetMode="External"/><Relationship Id="rId4" Type="http://schemas.openxmlformats.org/officeDocument/2006/relationships/hyperlink" Target="https://www.youtube.com/channel/UCXe7DaqwzCQUkneU38FeUG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0ByRR6DMa9TTnRU9fZy1XUVVWS2s/view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vimeo.com/showcase/6880106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66092" y="1037492"/>
            <a:ext cx="53105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7098" y="430859"/>
            <a:ext cx="4354061" cy="6066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1498" y="1037492"/>
            <a:ext cx="6265147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omic Sans MS" panose="030F0702030302020204" pitchFamily="66" charset="0"/>
              </a:rPr>
              <a:t>Welcome back after Easter! It’s time to tone up and strengthen those muscles that we need to be strong for everyday activities! After you complete a 30 min bike ride or roller blade or walk or run try these exercises on for size! </a:t>
            </a:r>
            <a:endParaRPr lang="en-US" dirty="0" smtClean="0"/>
          </a:p>
          <a:p>
            <a:r>
              <a:rPr lang="en-US" sz="2000" b="1" u="sng" dirty="0" smtClean="0">
                <a:solidFill>
                  <a:srgbClr val="7030A0"/>
                </a:solidFill>
              </a:rPr>
              <a:t>Equipment</a:t>
            </a:r>
            <a:r>
              <a:rPr lang="en-US" sz="2000" b="1" dirty="0" smtClean="0">
                <a:solidFill>
                  <a:srgbClr val="7030A0"/>
                </a:solidFill>
              </a:rPr>
              <a:t>: a yoga mat or blanket, timer, water bottle &amp; a good attitude</a:t>
            </a:r>
          </a:p>
          <a:p>
            <a:r>
              <a:rPr lang="en-US" sz="2400" b="1" dirty="0" smtClean="0">
                <a:solidFill>
                  <a:srgbClr val="C00000"/>
                </a:solidFill>
              </a:rPr>
              <a:t>DO 3 rounds of these 6 exercises. TRY TO DO 10 OF EACH OF THESES EXERCISES. IF YOU NEED TO DECREASE TO 8 REPS, DO IT. Watch the videos for proper technique QUALITY over QUANTITY !</a:t>
            </a:r>
            <a:endParaRPr lang="en-US" sz="2000" b="1" dirty="0" smtClean="0">
              <a:solidFill>
                <a:srgbClr val="7030A0"/>
              </a:solidFill>
            </a:endParaRPr>
          </a:p>
          <a:p>
            <a:endParaRPr lang="en-US" sz="2000" b="1" dirty="0" smtClean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134" y="4556119"/>
            <a:ext cx="5732585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omic Sans MS" panose="030F0702030302020204" pitchFamily="66" charset="0"/>
              </a:rPr>
              <a:t>Inch Worm </a:t>
            </a:r>
          </a:p>
          <a:p>
            <a:r>
              <a:rPr lang="en-US" sz="2000" dirty="0">
                <a:hlinkClick r:id="rId3"/>
              </a:rPr>
              <a:t>https://www.google.com/search?q=inchworm+exercise&amp;rlz=1C1GCEU_enCA821CA821&amp;oq=INCH&amp;aqs=chrome.1.69i57j0l4j69i60l2j69i61.4782j0j7&amp;sourceid=chrome&amp;ie=UTF-8#kpvalbx=__-yhXtjUGpSNtAbVto_oCw58</a:t>
            </a:r>
            <a:endParaRPr lang="en-US" sz="2000" b="1" dirty="0" smtClean="0">
              <a:latin typeface="Comic Sans MS" panose="030F0702030302020204" pitchFamily="66" charset="0"/>
            </a:endParaRPr>
          </a:p>
          <a:p>
            <a:r>
              <a:rPr lang="en-US" sz="2400" b="1" dirty="0" smtClean="0">
                <a:latin typeface="Comic Sans MS" panose="030F0702030302020204" pitchFamily="66" charset="0"/>
              </a:rPr>
              <a:t>Pushups</a:t>
            </a:r>
          </a:p>
          <a:p>
            <a:r>
              <a:rPr lang="en-US" sz="2000" dirty="0">
                <a:hlinkClick r:id="rId4"/>
              </a:rPr>
              <a:t>https://</a:t>
            </a:r>
            <a:r>
              <a:rPr lang="en-US" sz="2000" dirty="0" smtClean="0">
                <a:hlinkClick r:id="rId4"/>
              </a:rPr>
              <a:t>www.youtube.com/watch?v=x-bWOeFFQvk</a:t>
            </a:r>
            <a:endParaRPr lang="en-US" sz="2000" b="1" dirty="0" smtClean="0">
              <a:latin typeface="Comic Sans MS" panose="030F0702030302020204" pitchFamily="66" charset="0"/>
            </a:endParaRPr>
          </a:p>
          <a:p>
            <a:r>
              <a:rPr lang="en-US" sz="2400" b="1" dirty="0" smtClean="0">
                <a:latin typeface="Comic Sans MS" panose="030F0702030302020204" pitchFamily="66" charset="0"/>
              </a:rPr>
              <a:t>Mountain climbers</a:t>
            </a:r>
          </a:p>
          <a:p>
            <a:r>
              <a:rPr lang="en-US" sz="2000" dirty="0">
                <a:hlinkClick r:id="rId5"/>
              </a:rPr>
              <a:t>https://www.youtube.com/watch?v=De3Gl-nC7IQ</a:t>
            </a:r>
            <a:endParaRPr lang="en-US" sz="2000" b="1" dirty="0" smtClean="0">
              <a:latin typeface="Comic Sans MS" panose="030F0702030302020204" pitchFamily="66" charset="0"/>
            </a:endParaRPr>
          </a:p>
          <a:p>
            <a:r>
              <a:rPr lang="en-US" sz="2400" b="1" dirty="0" smtClean="0">
                <a:latin typeface="Comic Sans MS" panose="030F0702030302020204" pitchFamily="66" charset="0"/>
              </a:rPr>
              <a:t>Bird dog </a:t>
            </a:r>
          </a:p>
          <a:p>
            <a:r>
              <a:rPr lang="en-US" sz="2000" dirty="0">
                <a:hlinkClick r:id="rId6"/>
              </a:rPr>
              <a:t>https://</a:t>
            </a:r>
            <a:r>
              <a:rPr lang="en-US" sz="2000" dirty="0" smtClean="0">
                <a:hlinkClick r:id="rId6"/>
              </a:rPr>
              <a:t>www.youtube.com/watch?v=wiFNA3sqjCA</a:t>
            </a:r>
            <a:endParaRPr lang="en-US" sz="2000" b="1" dirty="0" smtClean="0">
              <a:latin typeface="Comic Sans MS" panose="030F0702030302020204" pitchFamily="66" charset="0"/>
            </a:endParaRPr>
          </a:p>
          <a:p>
            <a:r>
              <a:rPr lang="en-US" sz="2400" b="1" dirty="0" smtClean="0">
                <a:latin typeface="Comic Sans MS" panose="030F0702030302020204" pitchFamily="66" charset="0"/>
              </a:rPr>
              <a:t>Glute bridge </a:t>
            </a:r>
            <a:r>
              <a:rPr lang="en-US" b="1" dirty="0" smtClean="0">
                <a:latin typeface="Comic Sans MS" panose="030F0702030302020204" pitchFamily="66" charset="0"/>
              </a:rPr>
              <a:t>(press up or hold for 10 seconds)</a:t>
            </a:r>
          </a:p>
          <a:p>
            <a:r>
              <a:rPr lang="en-US" sz="2000" dirty="0">
                <a:hlinkClick r:id="rId7"/>
              </a:rPr>
              <a:t>https://www.youtube.com/watch?v=EEtd0uY-bMw</a:t>
            </a:r>
            <a:endParaRPr lang="en-US" sz="2000" b="1" dirty="0" smtClean="0">
              <a:latin typeface="Comic Sans MS" panose="030F0702030302020204" pitchFamily="66" charset="0"/>
            </a:endParaRPr>
          </a:p>
          <a:p>
            <a:r>
              <a:rPr lang="en-US" sz="2400" b="1" dirty="0" smtClean="0">
                <a:latin typeface="Comic Sans MS" panose="030F0702030302020204" pitchFamily="66" charset="0"/>
              </a:rPr>
              <a:t>Plank </a:t>
            </a:r>
            <a:r>
              <a:rPr lang="en-US" b="1" dirty="0" smtClean="0">
                <a:latin typeface="Comic Sans MS" panose="030F0702030302020204" pitchFamily="66" charset="0"/>
              </a:rPr>
              <a:t>(Hold for 10 seconds or 30 seconds at a time) </a:t>
            </a:r>
          </a:p>
          <a:p>
            <a:r>
              <a:rPr lang="en-US" sz="2400" dirty="0">
                <a:hlinkClick r:id="rId8"/>
              </a:rPr>
              <a:t>https://www.youtube.com/watch?v=F7GQkpljUXg</a:t>
            </a:r>
            <a:endParaRPr lang="en-US" sz="2400" b="1" dirty="0" smtClean="0">
              <a:latin typeface="Comic Sans MS" panose="030F0702030302020204" pitchFamily="66" charset="0"/>
            </a:endParaRPr>
          </a:p>
          <a:p>
            <a:endParaRPr lang="en-US" sz="28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1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146840"/>
          </a:xfrm>
        </p:spPr>
        <p:txBody>
          <a:bodyPr>
            <a:normAutofit fontScale="90000"/>
          </a:bodyPr>
          <a:lstStyle/>
          <a:p>
            <a:r>
              <a:rPr lang="en-US" sz="2400" dirty="0" smtClean="0">
                <a:hlinkClick r:id="rId2"/>
              </a:rPr>
              <a:t/>
            </a:r>
            <a:br>
              <a:rPr lang="en-US" sz="2400" dirty="0" smtClean="0">
                <a:hlinkClick r:id="rId2"/>
              </a:rPr>
            </a:br>
            <a:r>
              <a:rPr lang="en-US" sz="2400" dirty="0" smtClean="0">
                <a:solidFill>
                  <a:srgbClr val="C00000"/>
                </a:solidFill>
                <a:latin typeface="Comic Sans MS" panose="030F0702030302020204" pitchFamily="66" charset="0"/>
                <a:hlinkClick r:id="rId2"/>
              </a:rPr>
              <a:t/>
            </a:r>
            <a:br>
              <a:rPr lang="en-US" sz="2400" dirty="0" smtClean="0">
                <a:solidFill>
                  <a:srgbClr val="C00000"/>
                </a:solidFill>
                <a:latin typeface="Comic Sans MS" panose="030F0702030302020204" pitchFamily="66" charset="0"/>
                <a:hlinkClick r:id="rId2"/>
              </a:rPr>
            </a:br>
            <a:r>
              <a:rPr lang="en-US" sz="2400" b="1" dirty="0" smtClean="0">
                <a:latin typeface="Comic Sans MS" panose="030F0702030302020204" pitchFamily="66" charset="0"/>
                <a:hlinkClick r:id="rId2"/>
              </a:rPr>
              <a:t/>
            </a:r>
            <a:br>
              <a:rPr lang="en-US" sz="2400" b="1" dirty="0" smtClean="0">
                <a:latin typeface="Comic Sans MS" panose="030F0702030302020204" pitchFamily="66" charset="0"/>
                <a:hlinkClick r:id="rId2"/>
              </a:rPr>
            </a:br>
            <a:r>
              <a:rPr lang="en-US" sz="2400" dirty="0" smtClean="0">
                <a:hlinkClick r:id="rId2"/>
              </a:rPr>
              <a:t>ttps</a:t>
            </a:r>
            <a:r>
              <a:rPr lang="en-US" sz="2400" dirty="0">
                <a:hlinkClick r:id="rId2"/>
              </a:rPr>
              <a:t>://www.youtube.com/channel/UCokO71NW3TgndaSNyHIqwtQ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6" y="2348741"/>
            <a:ext cx="5915025" cy="921997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Select your choice of Avenger’s workout! I recommend the </a:t>
            </a:r>
            <a:r>
              <a:rPr lang="en-US" sz="2400" b="1" dirty="0" err="1" smtClean="0">
                <a:solidFill>
                  <a:srgbClr val="C00000"/>
                </a:solidFill>
              </a:rPr>
              <a:t>Tabata</a:t>
            </a:r>
            <a:r>
              <a:rPr lang="en-US" sz="2400" b="1" dirty="0" smtClean="0">
                <a:solidFill>
                  <a:srgbClr val="C00000"/>
                </a:solidFill>
              </a:rPr>
              <a:t>. 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677" y="308925"/>
            <a:ext cx="6717323" cy="10199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1486" y="4601498"/>
            <a:ext cx="5612788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hlinkClick r:id="rId4"/>
              </a:rPr>
              <a:t>https</a:t>
            </a:r>
            <a:r>
              <a:rPr lang="en-US" sz="2800" dirty="0">
                <a:hlinkClick r:id="rId4"/>
              </a:rPr>
              <a:t>://</a:t>
            </a:r>
            <a:r>
              <a:rPr lang="en-US" sz="2800" dirty="0" smtClean="0">
                <a:hlinkClick r:id="rId4"/>
              </a:rPr>
              <a:t>www.youtube.com/channel/UCXe7DaqwzCQUkneU38FeUGg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b="1" dirty="0" smtClean="0">
                <a:solidFill>
                  <a:srgbClr val="C00000"/>
                </a:solidFill>
              </a:rPr>
              <a:t>Select your quick and effective workout 15-20 </a:t>
            </a:r>
            <a:r>
              <a:rPr lang="en-US" sz="2800" b="1" dirty="0" err="1" smtClean="0">
                <a:solidFill>
                  <a:srgbClr val="C00000"/>
                </a:solidFill>
              </a:rPr>
              <a:t>mins</a:t>
            </a:r>
            <a:r>
              <a:rPr lang="en-US" sz="2800" b="1" dirty="0" smtClean="0">
                <a:solidFill>
                  <a:srgbClr val="C00000"/>
                </a:solidFill>
              </a:rPr>
              <a:t>  (Grade 4/5) </a:t>
            </a:r>
          </a:p>
          <a:p>
            <a:endParaRPr lang="en-US" sz="2800" b="1" dirty="0">
              <a:solidFill>
                <a:srgbClr val="C00000"/>
              </a:solidFill>
            </a:endParaRPr>
          </a:p>
          <a:p>
            <a:endParaRPr lang="en-US" sz="2800" b="1" dirty="0" smtClean="0">
              <a:solidFill>
                <a:srgbClr val="C00000"/>
              </a:solidFill>
            </a:endParaRPr>
          </a:p>
          <a:p>
            <a:endParaRPr lang="en-US" sz="2800" dirty="0" smtClean="0">
              <a:hlinkClick r:id="rId5"/>
            </a:endParaRPr>
          </a:p>
          <a:p>
            <a:r>
              <a:rPr lang="en-US" sz="2800" dirty="0" smtClean="0">
                <a:hlinkClick r:id="rId5" action="ppaction://hlinkfile"/>
              </a:rPr>
              <a:t>file</a:t>
            </a:r>
            <a:r>
              <a:rPr lang="en-US" sz="2800" dirty="0">
                <a:hlinkClick r:id="rId5" action="ppaction://hlinkfile"/>
              </a:rPr>
              <a:t>:///C:/</a:t>
            </a:r>
            <a:r>
              <a:rPr lang="en-US" sz="2800" dirty="0" smtClean="0">
                <a:hlinkClick r:id="rId5" action="ppaction://hlinkfile"/>
              </a:rPr>
              <a:t>Users/h.patterson/Downloads/heart%20signs.pdf</a:t>
            </a:r>
            <a:endParaRPr lang="en-US" sz="2800" dirty="0" smtClean="0"/>
          </a:p>
          <a:p>
            <a:endParaRPr lang="en-US" sz="2800" b="1" dirty="0">
              <a:solidFill>
                <a:srgbClr val="C00000"/>
              </a:solidFill>
            </a:endParaRPr>
          </a:p>
          <a:p>
            <a:r>
              <a:rPr lang="en-US" sz="2800" b="1" dirty="0" smtClean="0">
                <a:solidFill>
                  <a:srgbClr val="C00000"/>
                </a:solidFill>
              </a:rPr>
              <a:t>List 5 things that you have done this week to be heart healthy and post it  in a heart in your front windows. </a:t>
            </a:r>
            <a:endParaRPr lang="en-US" sz="2800" b="1" dirty="0">
              <a:solidFill>
                <a:srgbClr val="C00000"/>
              </a:solidFill>
            </a:endParaRPr>
          </a:p>
          <a:p>
            <a:endParaRPr lang="en-US" sz="2800" b="1" dirty="0" smtClean="0">
              <a:solidFill>
                <a:srgbClr val="C00000"/>
              </a:solidFill>
            </a:endParaRPr>
          </a:p>
          <a:p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522593"/>
            <a:ext cx="6203706" cy="10789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893" y="7017544"/>
            <a:ext cx="6818890" cy="59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26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6858000" cy="1213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7" y="1528345"/>
            <a:ext cx="5915025" cy="2356556"/>
          </a:xfrm>
        </p:spPr>
        <p:txBody>
          <a:bodyPr/>
          <a:lstStyle/>
          <a:p>
            <a:r>
              <a:rPr lang="en-US" dirty="0">
                <a:hlinkClick r:id="rId3"/>
              </a:rPr>
              <a:t>https://drive.google.com/file/d/0ByRR6DMa9TTnRU9fZy1XUVVWS2s/view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b="1" dirty="0" smtClean="0">
                <a:latin typeface="Comic Sans MS" panose="030F0702030302020204" pitchFamily="66" charset="0"/>
              </a:rPr>
              <a:t>Do 5 </a:t>
            </a:r>
            <a:r>
              <a:rPr lang="en-US" sz="2800" b="1" dirty="0" err="1" smtClean="0">
                <a:latin typeface="Comic Sans MS" panose="030F0702030302020204" pitchFamily="66" charset="0"/>
              </a:rPr>
              <a:t>mins</a:t>
            </a:r>
            <a:r>
              <a:rPr lang="en-US" sz="2800" b="1" dirty="0" smtClean="0">
                <a:latin typeface="Comic Sans MS" panose="030F0702030302020204" pitchFamily="66" charset="0"/>
              </a:rPr>
              <a:t> of your dynamic stretching routine, set a timer</a:t>
            </a:r>
            <a:r>
              <a:rPr lang="en-US" sz="2800" b="1" dirty="0" smtClean="0">
                <a:latin typeface="Comic Sans MS" panose="030F0702030302020204" pitchFamily="66" charset="0"/>
                <a:sym typeface="Wingdings" panose="05000000000000000000" pitchFamily="2" charset="2"/>
              </a:rPr>
              <a:t> </a:t>
            </a:r>
            <a:endParaRPr lang="en-US" sz="2800" b="1" dirty="0" smtClean="0">
              <a:latin typeface="Comic Sans MS" panose="030F0702030302020204" pitchFamily="66" charset="0"/>
            </a:endParaRPr>
          </a:p>
          <a:p>
            <a:r>
              <a:rPr lang="en-US" sz="2800" b="1" dirty="0" smtClean="0">
                <a:latin typeface="Comic Sans MS" panose="030F0702030302020204" pitchFamily="66" charset="0"/>
              </a:rPr>
              <a:t>If you have a printer at home, print these cards out and follow the instructions. </a:t>
            </a:r>
          </a:p>
          <a:p>
            <a:r>
              <a:rPr lang="en-US" sz="2800" b="1" dirty="0">
                <a:latin typeface="Comic Sans MS" panose="030F0702030302020204" pitchFamily="66" charset="0"/>
              </a:rPr>
              <a:t>O</a:t>
            </a:r>
            <a:r>
              <a:rPr lang="en-US" sz="2800" b="1" dirty="0" smtClean="0">
                <a:latin typeface="Comic Sans MS" panose="030F0702030302020204" pitchFamily="66" charset="0"/>
              </a:rPr>
              <a:t>therwise bring them up on your screen and roll a dice  to help you select the card you perform or have a parent or sibling pick your 5 cards and you pick their 5 cards to work on. 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477" y="9236787"/>
            <a:ext cx="6237043" cy="14246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9795" y="10981268"/>
            <a:ext cx="59172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5"/>
              </a:rPr>
              <a:t>https://vimeo.com/showcase/6880106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71997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87E6EE65F09048A3B25F29907179ED" ma:contentTypeVersion="1" ma:contentTypeDescription="Create a new document." ma:contentTypeScope="" ma:versionID="ec2e77070053efac37cb893b1f8a2f8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9E5C148-537F-4F88-9EDB-0BF07D6ACF3D}"/>
</file>

<file path=customXml/itemProps2.xml><?xml version="1.0" encoding="utf-8"?>
<ds:datastoreItem xmlns:ds="http://schemas.openxmlformats.org/officeDocument/2006/customXml" ds:itemID="{4F69C006-D1C1-4335-986E-93F2154A50E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B024AC-555E-4BBC-82A7-3AE030AF0526}">
  <ds:schemaRefs>
    <ds:schemaRef ds:uri="http://purl.org/dc/elements/1.1/"/>
    <ds:schemaRef ds:uri="http://schemas.microsoft.com/office/2006/metadata/properties"/>
    <ds:schemaRef ds:uri="7d0c98f0-87f7-4034-b235-dd6da1ef1a6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c32f5990-22dd-4881-98a5-60696e74826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284</Words>
  <Application>Microsoft Office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Wingdings</vt:lpstr>
      <vt:lpstr>Office Theme</vt:lpstr>
      <vt:lpstr>PowerPoint Presentation</vt:lpstr>
      <vt:lpstr>   ttps://www.youtube.com/channel/UCokO71NW3TgndaSNyHIqwtQ </vt:lpstr>
      <vt:lpstr>https://drive.google.com/file/d/0ByRR6DMa9TTnRU9fZy1XUVVWS2s/view</vt:lpstr>
    </vt:vector>
  </TitlesOfParts>
  <Company>RCSD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Patterson, Hannah</dc:creator>
  <cp:lastModifiedBy>Patterson, Hannah</cp:lastModifiedBy>
  <cp:revision>3</cp:revision>
  <dcterms:created xsi:type="dcterms:W3CDTF">2020-04-23T19:20:39Z</dcterms:created>
  <dcterms:modified xsi:type="dcterms:W3CDTF">2020-04-23T19:44:07Z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0x010100B487E6EE65F09048A3B25F29907179ED</vt:lpwstr>
  </property>
</Properties>
</file>