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</p:sldIdLst>
  <p:sldSz cx="6858000" cy="1219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58" y="-10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11" Type="http://schemas.openxmlformats.org/officeDocument/2006/relationships/customXml" Target="../customXml/item3.xml"/><Relationship Id="rId5" Type="http://schemas.openxmlformats.org/officeDocument/2006/relationships/presProps" Target="presProps.xml"/><Relationship Id="rId10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29D81-4F0C-4F93-8819-B9A6ED8C7B49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3AAB5-BAE3-48AE-A384-5E95FE017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722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29D81-4F0C-4F93-8819-B9A6ED8C7B49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3AAB5-BAE3-48AE-A384-5E95FE017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09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29D81-4F0C-4F93-8819-B9A6ED8C7B49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3AAB5-BAE3-48AE-A384-5E95FE017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643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29D81-4F0C-4F93-8819-B9A6ED8C7B49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3AAB5-BAE3-48AE-A384-5E95FE017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66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29D81-4F0C-4F93-8819-B9A6ED8C7B49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3AAB5-BAE3-48AE-A384-5E95FE017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789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29D81-4F0C-4F93-8819-B9A6ED8C7B49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3AAB5-BAE3-48AE-A384-5E95FE017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21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29D81-4F0C-4F93-8819-B9A6ED8C7B49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3AAB5-BAE3-48AE-A384-5E95FE017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517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29D81-4F0C-4F93-8819-B9A6ED8C7B49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3AAB5-BAE3-48AE-A384-5E95FE017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733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29D81-4F0C-4F93-8819-B9A6ED8C7B49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3AAB5-BAE3-48AE-A384-5E95FE017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677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29D81-4F0C-4F93-8819-B9A6ED8C7B49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3AAB5-BAE3-48AE-A384-5E95FE017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210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29D81-4F0C-4F93-8819-B9A6ED8C7B49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3AAB5-BAE3-48AE-A384-5E95FE017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249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29D81-4F0C-4F93-8819-B9A6ED8C7B49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3AAB5-BAE3-48AE-A384-5E95FE017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164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dCYDZDlcO6g" TargetMode="External"/><Relationship Id="rId3" Type="http://schemas.microsoft.com/office/2007/relationships/media" Target="../media/media2.mov"/><Relationship Id="rId7" Type="http://schemas.openxmlformats.org/officeDocument/2006/relationships/hyperlink" Target="mailto:h.patterson@rcsd.ca" TargetMode="Externa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.png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video" Target="../media/media2.mov"/><Relationship Id="rId9" Type="http://schemas.openxmlformats.org/officeDocument/2006/relationships/hyperlink" Target="https://www.youtube.com/watch?v=QxzSHRbLAx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OV"/><Relationship Id="rId7" Type="http://schemas.openxmlformats.org/officeDocument/2006/relationships/image" Target="../media/image5.png"/><Relationship Id="rId2" Type="http://schemas.microsoft.com/office/2007/relationships/media" Target="../media/media3.MOV"/><Relationship Id="rId1" Type="http://schemas.openxmlformats.org/officeDocument/2006/relationships/video" Target="https://www.youtube.com/embed/c8UbCGI-uTI" TargetMode="External"/><Relationship Id="rId6" Type="http://schemas.openxmlformats.org/officeDocument/2006/relationships/image" Target="../media/image4.jpeg"/><Relationship Id="rId5" Type="http://schemas.openxmlformats.org/officeDocument/2006/relationships/hyperlink" Target="https://www.youtube.com/watch?v=c8UbCGI-uTI" TargetMode="Externa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6.png"/><Relationship Id="rId4" Type="http://schemas.openxmlformats.org/officeDocument/2006/relationships/hyperlink" Target="https://twitter.com/MrSpringPE/status/125042547482560512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4446"/>
            <a:ext cx="6624808" cy="6403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2722" y="960457"/>
            <a:ext cx="6437981" cy="102797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Welcome to some fun home skill development!</a:t>
            </a:r>
          </a:p>
          <a:p>
            <a:r>
              <a:rPr lang="en-US" sz="2000" dirty="0" smtClean="0"/>
              <a:t>Here are  three at home activities that you can work on and </a:t>
            </a:r>
          </a:p>
          <a:p>
            <a:r>
              <a:rPr lang="en-US" sz="2000" dirty="0" smtClean="0"/>
              <a:t>develop skill! You can tweet out your video results </a:t>
            </a:r>
          </a:p>
          <a:p>
            <a:r>
              <a:rPr lang="en-US" sz="2000" dirty="0" smtClean="0"/>
              <a:t>@coachpatty1 #</a:t>
            </a:r>
            <a:r>
              <a:rPr lang="en-US" sz="2000" dirty="0" err="1" smtClean="0"/>
              <a:t>activehomechallenges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or you can email me </a:t>
            </a:r>
            <a:r>
              <a:rPr lang="en-US" sz="2000" dirty="0" smtClean="0">
                <a:hlinkClick r:id="rId7"/>
              </a:rPr>
              <a:t>h.patterson@rcsd.ca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with a video doing your best. </a:t>
            </a:r>
            <a:endParaRPr lang="en-US" sz="2000" dirty="0"/>
          </a:p>
          <a:p>
            <a:r>
              <a:rPr lang="en-US" b="1" u="sng" dirty="0" smtClean="0">
                <a:solidFill>
                  <a:srgbClr val="FF0000"/>
                </a:solidFill>
              </a:rPr>
              <a:t>Learn to juggle</a:t>
            </a:r>
          </a:p>
          <a:p>
            <a:r>
              <a:rPr lang="en-US" dirty="0" smtClean="0"/>
              <a:t>My good friend Cooper is Gr 6 @St. Nicholas. He decided to </a:t>
            </a:r>
          </a:p>
          <a:p>
            <a:r>
              <a:rPr lang="en-US" dirty="0" smtClean="0"/>
              <a:t>learn to juggle in isolation. </a:t>
            </a:r>
            <a:r>
              <a:rPr lang="en-US" dirty="0" smtClean="0">
                <a:solidFill>
                  <a:srgbClr val="FF0000"/>
                </a:solidFill>
              </a:rPr>
              <a:t>(juggle with hands) </a:t>
            </a:r>
          </a:p>
          <a:p>
            <a:r>
              <a:rPr lang="en-US" dirty="0" smtClean="0"/>
              <a:t>Use this website to learn and view Cooper’s success below </a:t>
            </a:r>
          </a:p>
          <a:p>
            <a:r>
              <a:rPr lang="en-US" dirty="0">
                <a:hlinkClick r:id="rId8"/>
              </a:rPr>
              <a:t>https://</a:t>
            </a:r>
            <a:r>
              <a:rPr lang="en-US" dirty="0" smtClean="0">
                <a:hlinkClick r:id="rId8"/>
              </a:rPr>
              <a:t>www.youtube.com/watch?v=dCYDZDlcO6g</a:t>
            </a:r>
            <a:r>
              <a:rPr lang="en-US" dirty="0" smtClean="0"/>
              <a:t> (Gr 4-8)</a:t>
            </a:r>
          </a:p>
          <a:p>
            <a:r>
              <a:rPr lang="en-US" dirty="0">
                <a:hlinkClick r:id="rId9"/>
              </a:rPr>
              <a:t>https://</a:t>
            </a:r>
            <a:r>
              <a:rPr lang="en-US" dirty="0" smtClean="0">
                <a:hlinkClick r:id="rId9"/>
              </a:rPr>
              <a:t>www.youtube.com/watch?v=QxzSHRbLAx4</a:t>
            </a:r>
            <a:r>
              <a:rPr lang="en-US" dirty="0" smtClean="0"/>
              <a:t>  (Gr ¾)</a:t>
            </a:r>
            <a:endParaRPr lang="en-US" dirty="0"/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dirty="0"/>
          </a:p>
        </p:txBody>
      </p:sp>
      <p:pic>
        <p:nvPicPr>
          <p:cNvPr id="6" name="Cooper juggles TP IMG_629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2722" y="5001986"/>
            <a:ext cx="2473437" cy="4397148"/>
          </a:xfrm>
          <a:prstGeom prst="rect">
            <a:avLst/>
          </a:prstGeom>
        </p:spPr>
      </p:pic>
      <p:pic>
        <p:nvPicPr>
          <p:cNvPr id="7" name="Cooper juggles a course IMG_5516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99267" y="5091853"/>
            <a:ext cx="2452083" cy="435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56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653142"/>
            <a:ext cx="5907541" cy="2352527"/>
          </a:xfrm>
        </p:spPr>
        <p:txBody>
          <a:bodyPr>
            <a:normAutofit/>
          </a:bodyPr>
          <a:lstStyle/>
          <a:p>
            <a:r>
              <a:rPr lang="en-US" sz="2000" b="1" u="sng" dirty="0">
                <a:solidFill>
                  <a:srgbClr val="FF0000"/>
                </a:solidFill>
              </a:rPr>
              <a:t>Juggle with your feet: </a:t>
            </a:r>
            <a:r>
              <a:rPr lang="en-US" sz="2000" dirty="0"/>
              <a:t>Using </a:t>
            </a:r>
            <a:r>
              <a:rPr lang="en-US" sz="2000" dirty="0" err="1"/>
              <a:t>ziplock</a:t>
            </a:r>
            <a:r>
              <a:rPr lang="en-US" sz="2000" dirty="0"/>
              <a:t> bag to soccer juggle. </a:t>
            </a:r>
            <a:r>
              <a:rPr lang="en-US" sz="2000" dirty="0" smtClean="0"/>
              <a:t>My soccer players out there might be able to show me with a ball, but check this out!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u="sng" dirty="0">
                <a:hlinkClick r:id="rId5"/>
              </a:rPr>
              <a:t>https://www.youtube.com/watch?v=c8UbCGI-uTI</a:t>
            </a:r>
            <a:r>
              <a:rPr lang="en-US" u="sng" dirty="0"/>
              <a:t/>
            </a:r>
            <a:br>
              <a:rPr lang="en-US" u="sng" dirty="0"/>
            </a:br>
            <a:endParaRPr lang="en-US" dirty="0"/>
          </a:p>
        </p:txBody>
      </p:sp>
      <p:pic>
        <p:nvPicPr>
          <p:cNvPr id="6" name="c8UbCGI-uTI"/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964646" y="2111603"/>
            <a:ext cx="2613025" cy="14700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7597" y="3755572"/>
            <a:ext cx="5916235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10 pushup Challenge </a:t>
            </a:r>
          </a:p>
          <a:p>
            <a:r>
              <a:rPr lang="en-US" dirty="0"/>
              <a:t>Mr. Kauf challenged me to do 10 consecutive push ups on my</a:t>
            </a:r>
          </a:p>
          <a:p>
            <a:r>
              <a:rPr lang="en-US" dirty="0"/>
              <a:t>toes and tweet it out there #</a:t>
            </a:r>
            <a:r>
              <a:rPr lang="en-US" dirty="0" err="1" smtClean="0"/>
              <a:t>pushupchallenge</a:t>
            </a:r>
            <a:r>
              <a:rPr lang="en-US" dirty="0" smtClean="0"/>
              <a:t> or email me. </a:t>
            </a:r>
          </a:p>
          <a:p>
            <a:r>
              <a:rPr lang="en-US" dirty="0" smtClean="0"/>
              <a:t>Turn sideways in your video so I can see your profile</a:t>
            </a:r>
            <a:r>
              <a:rPr lang="en-US" dirty="0" smtClean="0">
                <a:sym typeface="Wingdings" panose="05000000000000000000" pitchFamily="2" charset="2"/>
              </a:rPr>
              <a:t>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b="1" u="sng" dirty="0" smtClean="0">
              <a:solidFill>
                <a:srgbClr val="FF0000"/>
              </a:solidFill>
            </a:endParaRPr>
          </a:p>
          <a:p>
            <a:endParaRPr lang="en-US" b="1" u="sng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9" name="IMG_6346 (1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1488" y="5040089"/>
            <a:ext cx="6134700" cy="345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3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/>
            </a:r>
            <a:br>
              <a:rPr lang="en-US" b="1" u="sng" dirty="0">
                <a:solidFill>
                  <a:srgbClr val="FF0000"/>
                </a:solidFill>
              </a:rPr>
            </a:br>
            <a:r>
              <a:rPr lang="en-US" sz="2200" b="1" u="sng" dirty="0">
                <a:solidFill>
                  <a:srgbClr val="FF0000"/>
                </a:solidFill>
              </a:rPr>
              <a:t>Striking and hitting a target: </a:t>
            </a:r>
            <a:r>
              <a:rPr lang="en-US" sz="2200" dirty="0"/>
              <a:t>You need a target(laundry basket) </a:t>
            </a:r>
            <a:br>
              <a:rPr lang="en-US" sz="2200" dirty="0"/>
            </a:br>
            <a:r>
              <a:rPr lang="en-US" sz="2200" dirty="0"/>
              <a:t>A shoe, and a rolled up pair of socks. How many times can you </a:t>
            </a:r>
            <a:br>
              <a:rPr lang="en-US" sz="2200" dirty="0"/>
            </a:br>
            <a:r>
              <a:rPr lang="en-US" sz="2200" dirty="0"/>
              <a:t>hit the target in 45 secs? Time it and video it! Email it to me. </a:t>
            </a:r>
            <a:r>
              <a:rPr lang="en-US" dirty="0"/>
              <a:t/>
            </a:r>
            <a:br>
              <a:rPr lang="en-US" dirty="0"/>
            </a:br>
            <a:r>
              <a:rPr lang="en-US" sz="1800" dirty="0">
                <a:hlinkClick r:id="rId4"/>
              </a:rPr>
              <a:t>https://twitter.com/MrSpringPE/status/1250425474825605120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Striking and target challenge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6739" y="3096987"/>
            <a:ext cx="5689774" cy="320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13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87E6EE65F09048A3B25F29907179ED" ma:contentTypeVersion="1" ma:contentTypeDescription="Create a new document." ma:contentTypeScope="" ma:versionID="ec2e77070053efac37cb893b1f8a2f83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8c5b5cd9b8d25ff6dd15848836f427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1A7E3192-A175-4037-80AA-7AE5626BB750}"/>
</file>

<file path=customXml/itemProps2.xml><?xml version="1.0" encoding="utf-8"?>
<ds:datastoreItem xmlns:ds="http://schemas.openxmlformats.org/officeDocument/2006/customXml" ds:itemID="{D89DAA07-BE10-4A80-9279-10B93C58D78D}"/>
</file>

<file path=customXml/itemProps3.xml><?xml version="1.0" encoding="utf-8"?>
<ds:datastoreItem xmlns:ds="http://schemas.openxmlformats.org/officeDocument/2006/customXml" ds:itemID="{33F5B4C2-C15B-494C-8FEE-8F15890EDF71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</TotalTime>
  <Words>171</Words>
  <Application>Microsoft Office PowerPoint</Application>
  <PresentationFormat>Widescreen</PresentationFormat>
  <Paragraphs>52</Paragraphs>
  <Slides>3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Wingdings</vt:lpstr>
      <vt:lpstr>Office Theme</vt:lpstr>
      <vt:lpstr>PowerPoint Presentation</vt:lpstr>
      <vt:lpstr>Juggle with your feet: Using ziplock bag to soccer juggle. My soccer players out there might be able to show me with a ball, but check this out! https://www.youtube.com/watch?v=c8UbCGI-uTI </vt:lpstr>
      <vt:lpstr> Striking and hitting a target: You need a target(laundry basket)  A shoe, and a rolled up pair of socks. How many times can you  hit the target in 45 secs? Time it and video it! Email it to me.  https://twitter.com/MrSpringPE/status/1250425474825605120 </vt:lpstr>
    </vt:vector>
  </TitlesOfParts>
  <Company>RCSD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Patterson, Hannah</dc:creator>
  <cp:lastModifiedBy>Patterson, Hannah</cp:lastModifiedBy>
  <cp:revision>10</cp:revision>
  <dcterms:created xsi:type="dcterms:W3CDTF">2020-04-27T18:12:56Z</dcterms:created>
  <dcterms:modified xsi:type="dcterms:W3CDTF">2020-04-27T20:04:40Z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0x010100B487E6EE65F09048A3B25F29907179ED</vt:lpwstr>
  </property>
</Properties>
</file>