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6" autoAdjust="0"/>
    <p:restoredTop sz="94660"/>
  </p:normalViewPr>
  <p:slideViewPr>
    <p:cSldViewPr snapToGrid="0">
      <p:cViewPr varScale="1">
        <p:scale>
          <a:sx n="31" d="100"/>
          <a:sy n="31" d="100"/>
        </p:scale>
        <p:origin x="2002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7BA9-7B6D-40CD-9F11-E9A1B253C467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7797-1045-48BE-B947-38E6EEEA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103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7BA9-7B6D-40CD-9F11-E9A1B253C467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7797-1045-48BE-B947-38E6EEEA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574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7BA9-7B6D-40CD-9F11-E9A1B253C467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7797-1045-48BE-B947-38E6EEEA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60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7BA9-7B6D-40CD-9F11-E9A1B253C467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7797-1045-48BE-B947-38E6EEEA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928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7BA9-7B6D-40CD-9F11-E9A1B253C467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7797-1045-48BE-B947-38E6EEEA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40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7BA9-7B6D-40CD-9F11-E9A1B253C467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7797-1045-48BE-B947-38E6EEEA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5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7BA9-7B6D-40CD-9F11-E9A1B253C467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7797-1045-48BE-B947-38E6EEEA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228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7BA9-7B6D-40CD-9F11-E9A1B253C467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7797-1045-48BE-B947-38E6EEEA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667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7BA9-7B6D-40CD-9F11-E9A1B253C467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7797-1045-48BE-B947-38E6EEEA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31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7BA9-7B6D-40CD-9F11-E9A1B253C467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7797-1045-48BE-B947-38E6EEEA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816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7BA9-7B6D-40CD-9F11-E9A1B253C467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7797-1045-48BE-B947-38E6EEEA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88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47BA9-7B6D-40CD-9F11-E9A1B253C467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F7797-1045-48BE-B947-38E6EEEA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06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EEtd0uY-bMw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www.youtube.com/watch?v=wiFNA3sqjC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De3Gl-nC7IQ" TargetMode="External"/><Relationship Id="rId5" Type="http://schemas.openxmlformats.org/officeDocument/2006/relationships/hyperlink" Target="https://www.youtube.com/watch?v=x-bWOeFFQvk" TargetMode="External"/><Relationship Id="rId4" Type="http://schemas.openxmlformats.org/officeDocument/2006/relationships/hyperlink" Target="https://www.youtube.com/watch?v=9FGilxCbdz8" TargetMode="External"/><Relationship Id="rId9" Type="http://schemas.openxmlformats.org/officeDocument/2006/relationships/hyperlink" Target="https://www.youtube.com/watch?v=F7GQkpljUX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hyperlink" Target="https://www.youtube.com/channel/UCokO71NW3TgndaSNyHIqwtQ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file:///C:/Users/h.patterson/Downloads/heart%20signs.pdf" TargetMode="External"/><Relationship Id="rId4" Type="http://schemas.openxmlformats.org/officeDocument/2006/relationships/hyperlink" Target="https://www.youtube.com/channel/UCXe7DaqwzCQUkneU38FeUG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66092" y="1037492"/>
            <a:ext cx="53105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098" y="430859"/>
            <a:ext cx="4354061" cy="6066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1498" y="1037492"/>
            <a:ext cx="6265147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mic Sans MS" panose="030F0702030302020204" pitchFamily="66" charset="0"/>
              </a:rPr>
              <a:t>Welcome back after Easter! It’s time to tone up and strengthen those muscles that we need to be strong for everyday activities! After you complete a 30 min bike ride or roller blade or walk or run try these exercises on for size! </a:t>
            </a:r>
            <a:endParaRPr lang="en-US" dirty="0" smtClean="0"/>
          </a:p>
          <a:p>
            <a:r>
              <a:rPr lang="en-US" sz="2000" b="1" u="sng" dirty="0" smtClean="0">
                <a:solidFill>
                  <a:srgbClr val="7030A0"/>
                </a:solidFill>
              </a:rPr>
              <a:t>Equipment</a:t>
            </a:r>
            <a:r>
              <a:rPr lang="en-US" sz="2000" b="1" dirty="0" smtClean="0">
                <a:solidFill>
                  <a:srgbClr val="7030A0"/>
                </a:solidFill>
              </a:rPr>
              <a:t>: a yoga mat or blanket, timer, water bottle &amp; a good attitude</a:t>
            </a:r>
          </a:p>
          <a:p>
            <a:r>
              <a:rPr lang="en-US" sz="2400" b="1" dirty="0" smtClean="0">
                <a:solidFill>
                  <a:srgbClr val="C00000"/>
                </a:solidFill>
              </a:rPr>
              <a:t>DO 3 rounds of these 6 exercises. If you need to decrease to 10 reps, do it. Watch the videos for proper technique QUALITY over QUANTITY !</a:t>
            </a:r>
            <a:endParaRPr lang="en-US" sz="2400" b="1" dirty="0">
              <a:solidFill>
                <a:srgbClr val="C00000"/>
              </a:solidFill>
            </a:endParaRPr>
          </a:p>
          <a:p>
            <a:endParaRPr lang="en-US" sz="2000" b="1" dirty="0" smtClean="0">
              <a:solidFill>
                <a:srgbClr val="7030A0"/>
              </a:solidFill>
            </a:endParaRPr>
          </a:p>
          <a:p>
            <a:endParaRPr lang="en-US" sz="2000" b="1" dirty="0" smtClean="0">
              <a:solidFill>
                <a:srgbClr val="7030A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498" y="4324469"/>
            <a:ext cx="6392635" cy="57369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4010" y="4819888"/>
            <a:ext cx="5732585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Comic Sans MS" panose="030F0702030302020204" pitchFamily="66" charset="0"/>
              </a:rPr>
              <a:t>Chinneys</a:t>
            </a:r>
            <a:r>
              <a:rPr lang="en-US" sz="2400" b="1" dirty="0" smtClean="0">
                <a:latin typeface="Comic Sans MS" panose="030F0702030302020204" pitchFamily="66" charset="0"/>
              </a:rPr>
              <a:t> or bicycle (Phase 1 or 2)</a:t>
            </a:r>
          </a:p>
          <a:p>
            <a:r>
              <a:rPr lang="en-US" sz="2800" dirty="0">
                <a:hlinkClick r:id="rId4"/>
              </a:rPr>
              <a:t>https://</a:t>
            </a:r>
            <a:r>
              <a:rPr lang="en-US" sz="2800" dirty="0" smtClean="0">
                <a:hlinkClick r:id="rId4"/>
              </a:rPr>
              <a:t>www.youtube.com/watch?v=9FGilxCbdz8</a:t>
            </a:r>
            <a:endParaRPr lang="en-US" sz="2800" b="1" dirty="0" smtClean="0">
              <a:latin typeface="Comic Sans MS" panose="030F0702030302020204" pitchFamily="66" charset="0"/>
            </a:endParaRPr>
          </a:p>
          <a:p>
            <a:r>
              <a:rPr lang="en-US" sz="2400" b="1" dirty="0" smtClean="0">
                <a:latin typeface="Comic Sans MS" panose="030F0702030302020204" pitchFamily="66" charset="0"/>
              </a:rPr>
              <a:t>Pushups</a:t>
            </a:r>
          </a:p>
          <a:p>
            <a:r>
              <a:rPr lang="en-US" sz="2800" dirty="0">
                <a:hlinkClick r:id="rId5"/>
              </a:rPr>
              <a:t>https://</a:t>
            </a:r>
            <a:r>
              <a:rPr lang="en-US" sz="2800" dirty="0" smtClean="0">
                <a:hlinkClick r:id="rId5"/>
              </a:rPr>
              <a:t>www.youtube.com/watch?v=x-bWOeFFQvk</a:t>
            </a:r>
            <a:endParaRPr lang="en-US" sz="2800" b="1" dirty="0" smtClean="0">
              <a:latin typeface="Comic Sans MS" panose="030F0702030302020204" pitchFamily="66" charset="0"/>
            </a:endParaRPr>
          </a:p>
          <a:p>
            <a:r>
              <a:rPr lang="en-US" sz="2400" b="1" dirty="0" smtClean="0">
                <a:latin typeface="Comic Sans MS" panose="030F0702030302020204" pitchFamily="66" charset="0"/>
              </a:rPr>
              <a:t>Mountain climbers</a:t>
            </a:r>
          </a:p>
          <a:p>
            <a:r>
              <a:rPr lang="en-US" sz="2800" dirty="0">
                <a:hlinkClick r:id="rId6"/>
              </a:rPr>
              <a:t>https://www.youtube.com/watch?v=De3Gl-nC7IQ</a:t>
            </a:r>
            <a:endParaRPr lang="en-US" sz="2800" b="1" dirty="0" smtClean="0">
              <a:latin typeface="Comic Sans MS" panose="030F0702030302020204" pitchFamily="66" charset="0"/>
            </a:endParaRPr>
          </a:p>
          <a:p>
            <a:r>
              <a:rPr lang="en-US" sz="2400" b="1" dirty="0" smtClean="0">
                <a:latin typeface="Comic Sans MS" panose="030F0702030302020204" pitchFamily="66" charset="0"/>
              </a:rPr>
              <a:t>Bird dog </a:t>
            </a:r>
          </a:p>
          <a:p>
            <a:r>
              <a:rPr lang="en-US" sz="2800" dirty="0">
                <a:hlinkClick r:id="rId7"/>
              </a:rPr>
              <a:t>https://</a:t>
            </a:r>
            <a:r>
              <a:rPr lang="en-US" sz="2800" dirty="0" smtClean="0">
                <a:hlinkClick r:id="rId7"/>
              </a:rPr>
              <a:t>www.youtube.com/watch?v=wiFNA3sqjCA</a:t>
            </a:r>
            <a:endParaRPr lang="en-US" sz="2800" b="1" dirty="0" smtClean="0">
              <a:latin typeface="Comic Sans MS" panose="030F0702030302020204" pitchFamily="66" charset="0"/>
            </a:endParaRPr>
          </a:p>
          <a:p>
            <a:r>
              <a:rPr lang="en-US" sz="2400" b="1" dirty="0" smtClean="0">
                <a:latin typeface="Comic Sans MS" panose="030F0702030302020204" pitchFamily="66" charset="0"/>
              </a:rPr>
              <a:t>Glute bridge </a:t>
            </a:r>
          </a:p>
          <a:p>
            <a:r>
              <a:rPr lang="en-US" sz="2800" dirty="0">
                <a:hlinkClick r:id="rId8"/>
              </a:rPr>
              <a:t>https://www.youtube.com/watch?v=EEtd0uY-bMw</a:t>
            </a:r>
            <a:endParaRPr lang="en-US" sz="2800" b="1" dirty="0" smtClean="0">
              <a:latin typeface="Comic Sans MS" panose="030F0702030302020204" pitchFamily="66" charset="0"/>
            </a:endParaRPr>
          </a:p>
          <a:p>
            <a:r>
              <a:rPr lang="en-US" sz="2400" b="1" dirty="0" smtClean="0">
                <a:latin typeface="Comic Sans MS" panose="030F0702030302020204" pitchFamily="66" charset="0"/>
              </a:rPr>
              <a:t>Plank </a:t>
            </a:r>
          </a:p>
          <a:p>
            <a:r>
              <a:rPr lang="en-US" sz="2400" dirty="0">
                <a:hlinkClick r:id="rId9"/>
              </a:rPr>
              <a:t>https://www.youtube.com/watch?v=F7GQkpljUXg</a:t>
            </a:r>
            <a:endParaRPr lang="en-US" sz="2400" b="1" dirty="0" smtClean="0">
              <a:latin typeface="Comic Sans MS" panose="030F0702030302020204" pitchFamily="66" charset="0"/>
            </a:endParaRPr>
          </a:p>
          <a:p>
            <a:endParaRPr lang="en-US" sz="28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94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146840"/>
          </a:xfrm>
        </p:spPr>
        <p:txBody>
          <a:bodyPr>
            <a:normAutofit fontScale="90000"/>
          </a:bodyPr>
          <a:lstStyle/>
          <a:p>
            <a:r>
              <a:rPr lang="en-US" sz="2400" dirty="0" smtClean="0">
                <a:hlinkClick r:id="rId2"/>
              </a:rPr>
              <a:t/>
            </a:r>
            <a:br>
              <a:rPr lang="en-US" sz="2400" dirty="0" smtClean="0">
                <a:hlinkClick r:id="rId2"/>
              </a:rPr>
            </a:br>
            <a:r>
              <a:rPr lang="en-US" sz="2400" dirty="0" smtClean="0">
                <a:solidFill>
                  <a:srgbClr val="C00000"/>
                </a:solidFill>
                <a:latin typeface="Comic Sans MS" panose="030F0702030302020204" pitchFamily="66" charset="0"/>
                <a:hlinkClick r:id="rId2"/>
              </a:rPr>
              <a:t/>
            </a:r>
            <a:br>
              <a:rPr lang="en-US" sz="2400" dirty="0" smtClean="0">
                <a:solidFill>
                  <a:srgbClr val="C00000"/>
                </a:solidFill>
                <a:latin typeface="Comic Sans MS" panose="030F0702030302020204" pitchFamily="66" charset="0"/>
                <a:hlinkClick r:id="rId2"/>
              </a:rPr>
            </a:br>
            <a:r>
              <a:rPr lang="en-US" sz="2400" b="1" dirty="0" smtClean="0">
                <a:latin typeface="Comic Sans MS" panose="030F0702030302020204" pitchFamily="66" charset="0"/>
                <a:hlinkClick r:id="rId2"/>
              </a:rPr>
              <a:t/>
            </a:r>
            <a:br>
              <a:rPr lang="en-US" sz="2400" b="1" dirty="0" smtClean="0">
                <a:latin typeface="Comic Sans MS" panose="030F0702030302020204" pitchFamily="66" charset="0"/>
                <a:hlinkClick r:id="rId2"/>
              </a:rPr>
            </a:br>
            <a:r>
              <a:rPr lang="en-US" sz="2400" dirty="0" smtClean="0">
                <a:hlinkClick r:id="rId2"/>
              </a:rPr>
              <a:t>ttps</a:t>
            </a:r>
            <a:r>
              <a:rPr lang="en-US" sz="2400" dirty="0">
                <a:hlinkClick r:id="rId2"/>
              </a:rPr>
              <a:t>://www.youtube.com/channel/UCokO71NW3TgndaSNyHIqwtQ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6" y="2348741"/>
            <a:ext cx="5915025" cy="921997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Select your choice of Avenger’s work out! I recommend the </a:t>
            </a:r>
            <a:r>
              <a:rPr lang="en-US" sz="2400" b="1" dirty="0" err="1" smtClean="0">
                <a:solidFill>
                  <a:srgbClr val="C00000"/>
                </a:solidFill>
              </a:rPr>
              <a:t>Tabata</a:t>
            </a:r>
            <a:r>
              <a:rPr lang="en-US" sz="2400" b="1" dirty="0" smtClean="0">
                <a:solidFill>
                  <a:srgbClr val="C00000"/>
                </a:solidFill>
              </a:rPr>
              <a:t>. </a:t>
            </a:r>
            <a:endParaRPr lang="en-US" sz="2400" b="1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677" y="308925"/>
            <a:ext cx="6717323" cy="101990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1486" y="4601498"/>
            <a:ext cx="5612788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hlinkClick r:id="rId4"/>
              </a:rPr>
              <a:t>https</a:t>
            </a:r>
            <a:r>
              <a:rPr lang="en-US" sz="2800" dirty="0">
                <a:hlinkClick r:id="rId4"/>
              </a:rPr>
              <a:t>://</a:t>
            </a:r>
            <a:r>
              <a:rPr lang="en-US" sz="2800" dirty="0" smtClean="0">
                <a:hlinkClick r:id="rId4"/>
              </a:rPr>
              <a:t>www.youtube.com/channel/UCXe7DaqwzCQUkneU38FeUGg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b="1" dirty="0" smtClean="0">
                <a:solidFill>
                  <a:srgbClr val="C00000"/>
                </a:solidFill>
              </a:rPr>
              <a:t>Select your quick and effective workout 15-20 </a:t>
            </a:r>
            <a:r>
              <a:rPr lang="en-US" sz="2800" b="1" dirty="0" err="1" smtClean="0">
                <a:solidFill>
                  <a:srgbClr val="C00000"/>
                </a:solidFill>
              </a:rPr>
              <a:t>mins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</a:p>
          <a:p>
            <a:endParaRPr lang="en-US" sz="2800" b="1" dirty="0">
              <a:solidFill>
                <a:srgbClr val="C00000"/>
              </a:solidFill>
            </a:endParaRPr>
          </a:p>
          <a:p>
            <a:endParaRPr lang="en-US" sz="2800" b="1" dirty="0" smtClean="0">
              <a:solidFill>
                <a:srgbClr val="C00000"/>
              </a:solidFill>
            </a:endParaRPr>
          </a:p>
          <a:p>
            <a:endParaRPr lang="en-US" sz="2800" dirty="0" smtClean="0">
              <a:hlinkClick r:id="rId5"/>
            </a:endParaRPr>
          </a:p>
          <a:p>
            <a:r>
              <a:rPr lang="en-US" sz="2800" dirty="0" smtClean="0">
                <a:hlinkClick r:id="rId5" action="ppaction://hlinkfile"/>
              </a:rPr>
              <a:t>file</a:t>
            </a:r>
            <a:r>
              <a:rPr lang="en-US" sz="2800" dirty="0">
                <a:hlinkClick r:id="rId5" action="ppaction://hlinkfile"/>
              </a:rPr>
              <a:t>:///C:/</a:t>
            </a:r>
            <a:r>
              <a:rPr lang="en-US" sz="2800" dirty="0" smtClean="0">
                <a:hlinkClick r:id="rId5" action="ppaction://hlinkfile"/>
              </a:rPr>
              <a:t>Users/h.patterson/Downloads/heart%20signs.pdf</a:t>
            </a:r>
            <a:endParaRPr lang="en-US" sz="2800" dirty="0" smtClean="0"/>
          </a:p>
          <a:p>
            <a:endParaRPr lang="en-US" sz="2800" b="1" dirty="0">
              <a:solidFill>
                <a:srgbClr val="C00000"/>
              </a:solidFill>
            </a:endParaRPr>
          </a:p>
          <a:p>
            <a:r>
              <a:rPr lang="en-US" sz="2800" b="1" dirty="0" smtClean="0">
                <a:solidFill>
                  <a:srgbClr val="C00000"/>
                </a:solidFill>
              </a:rPr>
              <a:t>List 5 things that you have done this week to be heart healthy and post </a:t>
            </a:r>
            <a:r>
              <a:rPr lang="en-US" sz="2800" b="1" smtClean="0">
                <a:solidFill>
                  <a:srgbClr val="C00000"/>
                </a:solidFill>
              </a:rPr>
              <a:t>it  </a:t>
            </a:r>
            <a:r>
              <a:rPr lang="en-US" sz="2800" b="1" dirty="0" smtClean="0">
                <a:solidFill>
                  <a:srgbClr val="C00000"/>
                </a:solidFill>
              </a:rPr>
              <a:t>in a heart in your </a:t>
            </a:r>
            <a:r>
              <a:rPr lang="en-US" sz="2800" b="1" smtClean="0">
                <a:solidFill>
                  <a:srgbClr val="C00000"/>
                </a:solidFill>
              </a:rPr>
              <a:t>front windows. </a:t>
            </a:r>
            <a:endParaRPr lang="en-US" sz="2800" b="1" dirty="0">
              <a:solidFill>
                <a:srgbClr val="C00000"/>
              </a:solidFill>
            </a:endParaRPr>
          </a:p>
          <a:p>
            <a:endParaRPr lang="en-US" sz="2800" b="1" dirty="0" smtClean="0">
              <a:solidFill>
                <a:srgbClr val="C00000"/>
              </a:solidFill>
            </a:endParaRPr>
          </a:p>
          <a:p>
            <a:endParaRPr lang="en-US" sz="2800" b="1" dirty="0">
              <a:solidFill>
                <a:srgbClr val="C0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3522593"/>
            <a:ext cx="6203706" cy="107890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893" y="7017544"/>
            <a:ext cx="6818890" cy="597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31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87E6EE65F09048A3B25F29907179ED" ma:contentTypeVersion="1" ma:contentTypeDescription="Create a new document." ma:contentTypeScope="" ma:versionID="ec2e77070053efac37cb893b1f8a2f8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7527B3A-BD3D-47AF-96C4-FF869272D8A8}"/>
</file>

<file path=customXml/itemProps2.xml><?xml version="1.0" encoding="utf-8"?>
<ds:datastoreItem xmlns:ds="http://schemas.openxmlformats.org/officeDocument/2006/customXml" ds:itemID="{B20B905A-2142-4E7C-B2EF-16EC3605366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E674DD-9536-4ABC-ADB1-E071404DB198}">
  <ds:schemaRefs>
    <ds:schemaRef ds:uri="7d0c98f0-87f7-4034-b235-dd6da1ef1a6f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c32f5990-22dd-4881-98a5-60696e74826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4430</TotalTime>
  <Words>180</Words>
  <Application>Microsoft Office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   ttps://www.youtube.com/channel/UCokO71NW3TgndaSNyHIqwtQ </vt:lpstr>
    </vt:vector>
  </TitlesOfParts>
  <Company>RCSD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Patterson, Hannah</dc:creator>
  <cp:lastModifiedBy>Patterson, Hannah</cp:lastModifiedBy>
  <cp:revision>13</cp:revision>
  <dcterms:created xsi:type="dcterms:W3CDTF">2020-04-20T17:27:02Z</dcterms:created>
  <dcterms:modified xsi:type="dcterms:W3CDTF">2020-04-23T19:17:05Z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0x010100B487E6EE65F09048A3B25F29907179ED</vt:lpwstr>
  </property>
</Properties>
</file>